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6858000" cy="9906000" type="A4"/>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A748"/>
    <a:srgbClr val="8B37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660"/>
  </p:normalViewPr>
  <p:slideViewPr>
    <p:cSldViewPr snapToGrid="0" showGuides="1">
      <p:cViewPr varScale="1">
        <p:scale>
          <a:sx n="92" d="100"/>
          <a:sy n="92" d="100"/>
        </p:scale>
        <p:origin x="2754"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smtClean="0"/>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DBDCA34F-FCEC-4188-B581-84A0D0CD353E}" type="datetimeFigureOut">
              <a:rPr lang="nb-NO" smtClean="0"/>
              <a:t>14.06.2023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374584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DBDCA34F-FCEC-4188-B581-84A0D0CD353E}" type="datetimeFigureOut">
              <a:rPr lang="nb-NO" smtClean="0"/>
              <a:t>14.06.2023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194227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DBDCA34F-FCEC-4188-B581-84A0D0CD353E}" type="datetimeFigureOut">
              <a:rPr lang="nb-NO" smtClean="0"/>
              <a:t>14.06.2023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133087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DBDCA34F-FCEC-4188-B581-84A0D0CD353E}" type="datetimeFigureOut">
              <a:rPr lang="nb-NO" smtClean="0"/>
              <a:t>14.06.2023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308499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smtClean="0"/>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DBDCA34F-FCEC-4188-B581-84A0D0CD353E}" type="datetimeFigureOut">
              <a:rPr lang="nb-NO" smtClean="0"/>
              <a:t>14.06.2023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382653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DBDCA34F-FCEC-4188-B581-84A0D0CD353E}" type="datetimeFigureOut">
              <a:rPr lang="nb-NO" smtClean="0"/>
              <a:t>14.06.2023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136861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smtClean="0"/>
              <a:t>Rediger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smtClean="0"/>
              <a:t>Rediger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DBDCA34F-FCEC-4188-B581-84A0D0CD353E}" type="datetimeFigureOut">
              <a:rPr lang="nb-NO" smtClean="0"/>
              <a:t>14.06.2023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409371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DBDCA34F-FCEC-4188-B581-84A0D0CD353E}" type="datetimeFigureOut">
              <a:rPr lang="nb-NO" smtClean="0"/>
              <a:t>14.06.2023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97566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CA34F-FCEC-4188-B581-84A0D0CD353E}" type="datetimeFigureOut">
              <a:rPr lang="nb-NO" smtClean="0"/>
              <a:t>14.06.2023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289756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smtClean="0"/>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smtClean="0"/>
              <a:t>Rediger tekststiler i malen</a:t>
            </a:r>
          </a:p>
        </p:txBody>
      </p:sp>
      <p:sp>
        <p:nvSpPr>
          <p:cNvPr id="5" name="Date Placeholder 4"/>
          <p:cNvSpPr>
            <a:spLocks noGrp="1"/>
          </p:cNvSpPr>
          <p:nvPr>
            <p:ph type="dt" sz="half" idx="10"/>
          </p:nvPr>
        </p:nvSpPr>
        <p:spPr/>
        <p:txBody>
          <a:bodyPr/>
          <a:lstStyle/>
          <a:p>
            <a:fld id="{DBDCA34F-FCEC-4188-B581-84A0D0CD353E}" type="datetimeFigureOut">
              <a:rPr lang="nb-NO" smtClean="0"/>
              <a:t>14.06.2023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150761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smtClean="0"/>
              <a:t>Rediger tekststiler i malen</a:t>
            </a:r>
          </a:p>
        </p:txBody>
      </p:sp>
      <p:sp>
        <p:nvSpPr>
          <p:cNvPr id="5" name="Date Placeholder 4"/>
          <p:cNvSpPr>
            <a:spLocks noGrp="1"/>
          </p:cNvSpPr>
          <p:nvPr>
            <p:ph type="dt" sz="half" idx="10"/>
          </p:nvPr>
        </p:nvSpPr>
        <p:spPr/>
        <p:txBody>
          <a:bodyPr/>
          <a:lstStyle/>
          <a:p>
            <a:fld id="{DBDCA34F-FCEC-4188-B581-84A0D0CD353E}" type="datetimeFigureOut">
              <a:rPr lang="nb-NO" smtClean="0"/>
              <a:t>14.06.2023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AD6444-1BE7-4840-A42D-CCA8446DD7ED}" type="slidenum">
              <a:rPr lang="nb-NO" smtClean="0"/>
              <a:t>‹#›</a:t>
            </a:fld>
            <a:endParaRPr lang="nb-NO"/>
          </a:p>
        </p:txBody>
      </p:sp>
    </p:spTree>
    <p:extLst>
      <p:ext uri="{BB962C8B-B14F-4D97-AF65-F5344CB8AC3E}">
        <p14:creationId xmlns:p14="http://schemas.microsoft.com/office/powerpoint/2010/main" val="199118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DCA34F-FCEC-4188-B581-84A0D0CD353E}" type="datetimeFigureOut">
              <a:rPr lang="nb-NO" smtClean="0"/>
              <a:t>14.06.2023</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AAD6444-1BE7-4840-A42D-CCA8446DD7ED}" type="slidenum">
              <a:rPr lang="nb-NO" smtClean="0"/>
              <a:t>‹#›</a:t>
            </a:fld>
            <a:endParaRPr lang="nb-NO"/>
          </a:p>
        </p:txBody>
      </p:sp>
    </p:spTree>
    <p:extLst>
      <p:ext uri="{BB962C8B-B14F-4D97-AF65-F5344CB8AC3E}">
        <p14:creationId xmlns:p14="http://schemas.microsoft.com/office/powerpoint/2010/main" val="2672351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127" y="342900"/>
            <a:ext cx="3657600" cy="9445336"/>
          </a:xfrm>
        </p:spPr>
        <p:txBody>
          <a:bodyPr>
            <a:normAutofit/>
          </a:bodyPr>
          <a:lstStyle/>
          <a:p>
            <a:pPr marL="0" indent="0">
              <a:buNone/>
            </a:pPr>
            <a:endParaRPr lang="en-US" sz="1100" dirty="0" smtClean="0">
              <a:solidFill>
                <a:srgbClr val="1A1A1A"/>
              </a:solidFill>
            </a:endParaRPr>
          </a:p>
          <a:p>
            <a:pPr marL="0" indent="0">
              <a:buNone/>
            </a:pPr>
            <a:r>
              <a:rPr lang="en-US" sz="1100" b="1" u="sng" dirty="0" smtClean="0">
                <a:solidFill>
                  <a:srgbClr val="1A1A1A"/>
                </a:solidFill>
              </a:rPr>
              <a:t>PIRKKOLA ICE-HALL RINK</a:t>
            </a:r>
            <a:r>
              <a:rPr lang="en-US" sz="1100" b="1" u="sng" dirty="0">
                <a:solidFill>
                  <a:srgbClr val="1A1A1A"/>
                </a:solidFill>
              </a:rPr>
              <a:t/>
            </a:r>
            <a:br>
              <a:rPr lang="en-US" sz="1100" b="1" u="sng" dirty="0">
                <a:solidFill>
                  <a:srgbClr val="1A1A1A"/>
                </a:solidFill>
              </a:rPr>
            </a:br>
            <a:r>
              <a:rPr lang="en-US" sz="1100" dirty="0" smtClean="0">
                <a:solidFill>
                  <a:srgbClr val="1A1A1A"/>
                </a:solidFill>
              </a:rPr>
              <a:t>The </a:t>
            </a:r>
            <a:r>
              <a:rPr lang="en-US" sz="1100" dirty="0">
                <a:solidFill>
                  <a:srgbClr val="1A1A1A"/>
                </a:solidFill>
              </a:rPr>
              <a:t>new skating rink </a:t>
            </a:r>
            <a:r>
              <a:rPr lang="en-US" sz="1100" dirty="0" smtClean="0">
                <a:solidFill>
                  <a:srgbClr val="1A1A1A"/>
                </a:solidFill>
              </a:rPr>
              <a:t>utilizes </a:t>
            </a:r>
            <a:r>
              <a:rPr lang="en-US" sz="1100" dirty="0">
                <a:solidFill>
                  <a:srgbClr val="1A1A1A"/>
                </a:solidFill>
              </a:rPr>
              <a:t>construction engineering that allows for the recycling of carbon dioxide in the pipes of the rink. This technology enables up to 60 per cent better energy efficiency compared to the old rink. </a:t>
            </a:r>
            <a:r>
              <a:rPr lang="en-US" sz="1100" dirty="0" smtClean="0">
                <a:solidFill>
                  <a:srgbClr val="1A1A1A"/>
                </a:solidFill>
              </a:rPr>
              <a:t>In </a:t>
            </a:r>
            <a:r>
              <a:rPr lang="en-US" sz="1100" dirty="0">
                <a:solidFill>
                  <a:srgbClr val="1A1A1A"/>
                </a:solidFill>
              </a:rPr>
              <a:t>addition to this, a heat recovery pump has been connected to the rink’s refrigeration system to </a:t>
            </a:r>
            <a:r>
              <a:rPr lang="en-US" sz="1100" dirty="0" smtClean="0">
                <a:solidFill>
                  <a:srgbClr val="1A1A1A"/>
                </a:solidFill>
              </a:rPr>
              <a:t>utilize </a:t>
            </a:r>
            <a:r>
              <a:rPr lang="en-US" sz="1100" dirty="0">
                <a:solidFill>
                  <a:srgbClr val="1A1A1A"/>
                </a:solidFill>
              </a:rPr>
              <a:t>the waste heat of the building. According to current estimates, the building will be able to operate on internal waste energy throughout the year, with the exception of winter periods when the outside temperature is extremely low. </a:t>
            </a:r>
          </a:p>
          <a:p>
            <a:pPr marL="0" indent="0">
              <a:buNone/>
            </a:pPr>
            <a:r>
              <a:rPr lang="en-US" sz="1100" b="1" u="sng" dirty="0" smtClean="0">
                <a:solidFill>
                  <a:srgbClr val="1A1A1A"/>
                </a:solidFill>
              </a:rPr>
              <a:t>LIIKUNTAMYLLY</a:t>
            </a:r>
            <a:br>
              <a:rPr lang="en-US" sz="1100" b="1" u="sng" dirty="0" smtClean="0">
                <a:solidFill>
                  <a:srgbClr val="1A1A1A"/>
                </a:solidFill>
              </a:rPr>
            </a:br>
            <a:r>
              <a:rPr lang="en-US" sz="1100" b="1" dirty="0" smtClean="0"/>
              <a:t>Then:</a:t>
            </a:r>
            <a:r>
              <a:rPr lang="en-US" sz="1100" dirty="0" smtClean="0"/>
              <a:t> The </a:t>
            </a:r>
            <a:r>
              <a:rPr lang="en-US" sz="1100" dirty="0"/>
              <a:t>building was originally built in 1979 as the printing house of the Paragon press </a:t>
            </a:r>
            <a:r>
              <a:rPr lang="en-US" sz="1100" dirty="0" smtClean="0"/>
              <a:t>which </a:t>
            </a:r>
            <a:r>
              <a:rPr lang="en-US" sz="1100" dirty="0"/>
              <a:t>worked at the premises until the 1990s. The building was designed from 1975 to 1979 by professor of architecture </a:t>
            </a:r>
            <a:r>
              <a:rPr lang="en-US" sz="1100" dirty="0" err="1"/>
              <a:t>Aarno</a:t>
            </a:r>
            <a:r>
              <a:rPr lang="en-US" sz="1100" dirty="0"/>
              <a:t> </a:t>
            </a:r>
            <a:r>
              <a:rPr lang="en-US" sz="1100" dirty="0" err="1"/>
              <a:t>Ruusuvuori</a:t>
            </a:r>
            <a:r>
              <a:rPr lang="en-US" sz="1100" dirty="0"/>
              <a:t>, who was known for using concrete as an architectural element. </a:t>
            </a:r>
            <a:r>
              <a:rPr lang="en-US" sz="1100" dirty="0" smtClean="0"/>
              <a:t>The </a:t>
            </a:r>
            <a:r>
              <a:rPr lang="en-US" sz="1100" dirty="0"/>
              <a:t>building has later been protected in the zoning plan. After the building had been vacated during the early 1990s depression in Finland, the city of Helsinki bought the building and renovated it into an exercise hall from 1999 to 2000</a:t>
            </a:r>
            <a:r>
              <a:rPr lang="en-US" sz="1100" dirty="0" smtClean="0"/>
              <a:t>.</a:t>
            </a:r>
          </a:p>
          <a:p>
            <a:pPr marL="0" lvl="0" indent="0">
              <a:buNone/>
            </a:pPr>
            <a:r>
              <a:rPr lang="en-US" sz="1100" b="1" dirty="0" smtClean="0">
                <a:solidFill>
                  <a:srgbClr val="1A1A1A"/>
                </a:solidFill>
              </a:rPr>
              <a:t>Now:</a:t>
            </a:r>
            <a:r>
              <a:rPr lang="en-US" sz="1100" dirty="0" smtClean="0">
                <a:solidFill>
                  <a:srgbClr val="1A1A1A"/>
                </a:solidFill>
              </a:rPr>
              <a:t> Liikuntamylly </a:t>
            </a:r>
            <a:r>
              <a:rPr lang="en-US" sz="1100" dirty="0">
                <a:solidFill>
                  <a:srgbClr val="1A1A1A"/>
                </a:solidFill>
              </a:rPr>
              <a:t>serves exercise enthusiasts, active families and top athletes, and is a national indoor training </a:t>
            </a:r>
            <a:r>
              <a:rPr lang="en-US" sz="1100" dirty="0" smtClean="0">
                <a:solidFill>
                  <a:srgbClr val="1A1A1A"/>
                </a:solidFill>
              </a:rPr>
              <a:t>center </a:t>
            </a:r>
            <a:r>
              <a:rPr lang="en-US" sz="1100" dirty="0">
                <a:solidFill>
                  <a:srgbClr val="1A1A1A"/>
                </a:solidFill>
              </a:rPr>
              <a:t>for athletics. In addition to the extensive athletics area, Liikuntamylly has facilities for </a:t>
            </a:r>
            <a:r>
              <a:rPr lang="en-US" sz="1100" dirty="0" err="1">
                <a:solidFill>
                  <a:srgbClr val="1A1A1A"/>
                </a:solidFill>
              </a:rPr>
              <a:t>budo</a:t>
            </a:r>
            <a:r>
              <a:rPr lang="en-US" sz="1100" dirty="0">
                <a:solidFill>
                  <a:srgbClr val="1A1A1A"/>
                </a:solidFill>
              </a:rPr>
              <a:t> and martial arts, climbing, wrestling, table tennis, floorball, badminton, dance, basketball and volleyball, as well as gyms</a:t>
            </a:r>
            <a:r>
              <a:rPr lang="en-US" sz="1100" dirty="0" smtClean="0">
                <a:solidFill>
                  <a:srgbClr val="1A1A1A"/>
                </a:solidFill>
              </a:rPr>
              <a:t>.</a:t>
            </a:r>
          </a:p>
          <a:p>
            <a:pPr marL="0" lvl="0" indent="0">
              <a:buNone/>
            </a:pPr>
            <a:r>
              <a:rPr lang="en-US" sz="1100" b="1" u="sng" dirty="0" smtClean="0">
                <a:solidFill>
                  <a:prstClr val="black"/>
                </a:solidFill>
              </a:rPr>
              <a:t>THE MARTTA WENDELIN DAYCARE CENTER</a:t>
            </a:r>
            <a:r>
              <a:rPr lang="en-US" sz="1100" b="1" u="sng" dirty="0" smtClean="0">
                <a:solidFill>
                  <a:srgbClr val="1A1A1A"/>
                </a:solidFill>
              </a:rPr>
              <a:t/>
            </a:r>
            <a:br>
              <a:rPr lang="en-US" sz="1100" b="1" u="sng" dirty="0" smtClean="0">
                <a:solidFill>
                  <a:srgbClr val="1A1A1A"/>
                </a:solidFill>
              </a:rPr>
            </a:br>
            <a:r>
              <a:rPr lang="en-US" sz="1100" dirty="0" smtClean="0"/>
              <a:t>Facing </a:t>
            </a:r>
            <a:r>
              <a:rPr lang="en-US" sz="1100" dirty="0"/>
              <a:t>south at the plot’s northern end, the somewhat elongated building shields the courtyard from traffic noise and emissions. Architecturally, the exteriors have been drawn with intentionally broad strokes. Wide canopy zones provide a backdrop for play activities in the yard, while the interiors form groups of general-purpose facilities designed for small groups of children. In between these two sections lies the heart of the building, which has an open layout with a variety of spaces, including a hall suitable for evening use, canteen areas, auxiliary facilities, and spaces for small groups</a:t>
            </a:r>
            <a:r>
              <a:rPr lang="en-US" sz="1100" dirty="0" smtClean="0"/>
              <a:t>.</a:t>
            </a:r>
            <a:endParaRPr lang="en-US" sz="1100" dirty="0"/>
          </a:p>
          <a:p>
            <a:pPr marL="0" indent="0">
              <a:buNone/>
            </a:pPr>
            <a:r>
              <a:rPr lang="en-US" sz="1100" dirty="0"/>
              <a:t>Measured in cubic </a:t>
            </a:r>
            <a:r>
              <a:rPr lang="en-US" sz="1100" dirty="0" err="1"/>
              <a:t>metres</a:t>
            </a:r>
            <a:r>
              <a:rPr lang="en-US" sz="1100" dirty="0"/>
              <a:t>, the Martta Wendelin daycare centre is the largest of its kind built from solid wood in Finland. </a:t>
            </a:r>
          </a:p>
          <a:p>
            <a:pPr marL="0" lvl="0" indent="0">
              <a:buNone/>
            </a:pPr>
            <a:r>
              <a:rPr lang="en-US" sz="1100" b="1" u="sng" dirty="0" smtClean="0">
                <a:solidFill>
                  <a:srgbClr val="141414"/>
                </a:solidFill>
              </a:rPr>
              <a:t>LÖYLY</a:t>
            </a:r>
            <a:r>
              <a:rPr lang="en-US" sz="1100" b="1" dirty="0" smtClean="0">
                <a:solidFill>
                  <a:srgbClr val="141414"/>
                </a:solidFill>
              </a:rPr>
              <a:t/>
            </a:r>
            <a:br>
              <a:rPr lang="en-US" sz="1100" b="1" dirty="0" smtClean="0">
                <a:solidFill>
                  <a:srgbClr val="141414"/>
                </a:solidFill>
              </a:rPr>
            </a:br>
            <a:r>
              <a:rPr lang="en-US" sz="1100" dirty="0" smtClean="0">
                <a:solidFill>
                  <a:srgbClr val="141414"/>
                </a:solidFill>
              </a:rPr>
              <a:t>Sauna </a:t>
            </a:r>
            <a:r>
              <a:rPr lang="en-US" sz="1100" dirty="0">
                <a:solidFill>
                  <a:srgbClr val="141414"/>
                </a:solidFill>
              </a:rPr>
              <a:t>bathing is an essential part of Finnish culture and national identity. There are only 5,4 million Finns but 3,3 million saunas. Public saunas used to be common in bigger cities but now that most new apartments have sauna of their own, public saunas have decreased dramatically in number. </a:t>
            </a:r>
            <a:endParaRPr lang="en-US" sz="1100" dirty="0" smtClean="0">
              <a:solidFill>
                <a:srgbClr val="141414"/>
              </a:solidFill>
            </a:endParaRPr>
          </a:p>
          <a:p>
            <a:pPr marL="0" lvl="0" indent="0">
              <a:buNone/>
            </a:pPr>
            <a:r>
              <a:rPr lang="en-US" sz="1100" dirty="0">
                <a:solidFill>
                  <a:srgbClr val="141414"/>
                </a:solidFill>
              </a:rPr>
              <a:t>As a sense of community is becoming a more and more important part of new urban culture, many new public saunas are being planned. With Löyly (meaning the steam that comes when you throw water on hot stones in a sauna) Helsinki will offer foreign visitors a public sauna experience all year round – a must when visiting Finland.</a:t>
            </a:r>
            <a:endParaRPr lang="en-US" sz="1100" dirty="0">
              <a:solidFill>
                <a:srgbClr val="1A1A1A"/>
              </a:solidFill>
            </a:endParaRPr>
          </a:p>
          <a:p>
            <a:pPr marL="0" indent="0">
              <a:buNone/>
            </a:pPr>
            <a:endParaRPr lang="nb-NO" sz="1100" dirty="0"/>
          </a:p>
        </p:txBody>
      </p:sp>
      <p:pic>
        <p:nvPicPr>
          <p:cNvPr id="4" name="Bilde 3"/>
          <p:cNvPicPr>
            <a:picLocks noChangeAspect="1"/>
          </p:cNvPicPr>
          <p:nvPr/>
        </p:nvPicPr>
        <p:blipFill>
          <a:blip r:embed="rId2"/>
          <a:stretch>
            <a:fillRect/>
          </a:stretch>
        </p:blipFill>
        <p:spPr>
          <a:xfrm>
            <a:off x="3865412" y="562926"/>
            <a:ext cx="2867891" cy="1908451"/>
          </a:xfrm>
          <a:prstGeom prst="rect">
            <a:avLst/>
          </a:prstGeom>
        </p:spPr>
      </p:pic>
      <p:pic>
        <p:nvPicPr>
          <p:cNvPr id="5" name="Bilde 4"/>
          <p:cNvPicPr>
            <a:picLocks noChangeAspect="1"/>
          </p:cNvPicPr>
          <p:nvPr/>
        </p:nvPicPr>
        <p:blipFill>
          <a:blip r:embed="rId3"/>
          <a:stretch>
            <a:fillRect/>
          </a:stretch>
        </p:blipFill>
        <p:spPr>
          <a:xfrm>
            <a:off x="0" y="0"/>
            <a:ext cx="6858000" cy="342900"/>
          </a:xfrm>
          <a:prstGeom prst="rect">
            <a:avLst/>
          </a:prstGeom>
        </p:spPr>
      </p:pic>
      <p:pic>
        <p:nvPicPr>
          <p:cNvPr id="2" name="Bild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65413" y="2737546"/>
            <a:ext cx="2867891" cy="1911927"/>
          </a:xfrm>
          <a:prstGeom prst="rect">
            <a:avLst/>
          </a:prstGeom>
        </p:spPr>
      </p:pic>
      <p:pic>
        <p:nvPicPr>
          <p:cNvPr id="6" name="Bild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65415" y="5181810"/>
            <a:ext cx="2867891" cy="1655185"/>
          </a:xfrm>
          <a:prstGeom prst="rect">
            <a:avLst/>
          </a:prstGeom>
        </p:spPr>
      </p:pic>
      <p:pic>
        <p:nvPicPr>
          <p:cNvPr id="7" name="Bild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65414" y="7637034"/>
            <a:ext cx="2867891" cy="1717122"/>
          </a:xfrm>
          <a:prstGeom prst="rect">
            <a:avLst/>
          </a:prstGeom>
        </p:spPr>
      </p:pic>
    </p:spTree>
    <p:extLst>
      <p:ext uri="{BB962C8B-B14F-4D97-AF65-F5344CB8AC3E}">
        <p14:creationId xmlns:p14="http://schemas.microsoft.com/office/powerpoint/2010/main" val="298757873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e885939-9820-45fb-a397-3e3593c7195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36CE1442D6FB944F88371599B2BC561F" ma:contentTypeVersion="13" ma:contentTypeDescription="Opprett et nytt dokument." ma:contentTypeScope="" ma:versionID="88c8315a9175c932a6129b2d83f94efa">
  <xsd:schema xmlns:xsd="http://www.w3.org/2001/XMLSchema" xmlns:xs="http://www.w3.org/2001/XMLSchema" xmlns:p="http://schemas.microsoft.com/office/2006/metadata/properties" xmlns:ns3="7326455c-f330-43a6-8d18-43bd48e41596" xmlns:ns4="6e885939-9820-45fb-a397-3e3593c71951" targetNamespace="http://schemas.microsoft.com/office/2006/metadata/properties" ma:root="true" ma:fieldsID="91eb0cbcefd767cda270bdf7bf6278d9" ns3:_="" ns4:_="">
    <xsd:import namespace="7326455c-f330-43a6-8d18-43bd48e41596"/>
    <xsd:import namespace="6e885939-9820-45fb-a397-3e3593c7195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26455c-f330-43a6-8d18-43bd48e41596"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element name="SharingHintHash" ma:index="10" nillable="true" ma:displayName="Hash for deling av tip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885939-9820-45fb-a397-3e3593c7195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B654E9-92B1-459C-9385-6D31CAE4A99C}">
  <ds:schemaRefs>
    <ds:schemaRef ds:uri="http://schemas.microsoft.com/sharepoint/v3/contenttype/forms"/>
  </ds:schemaRefs>
</ds:datastoreItem>
</file>

<file path=customXml/itemProps2.xml><?xml version="1.0" encoding="utf-8"?>
<ds:datastoreItem xmlns:ds="http://schemas.openxmlformats.org/officeDocument/2006/customXml" ds:itemID="{5B0145CC-7248-4EB2-9A0F-2BEAC70258DB}">
  <ds:schemaRefs>
    <ds:schemaRef ds:uri="6e885939-9820-45fb-a397-3e3593c7195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7326455c-f330-43a6-8d18-43bd48e41596"/>
    <ds:schemaRef ds:uri="http://www.w3.org/XML/1998/namespace"/>
    <ds:schemaRef ds:uri="http://purl.org/dc/dcmitype/"/>
  </ds:schemaRefs>
</ds:datastoreItem>
</file>

<file path=customXml/itemProps3.xml><?xml version="1.0" encoding="utf-8"?>
<ds:datastoreItem xmlns:ds="http://schemas.openxmlformats.org/officeDocument/2006/customXml" ds:itemID="{AF18B2A3-BFB4-4417-9428-56CE13A18E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26455c-f330-43a6-8d18-43bd48e41596"/>
    <ds:schemaRef ds:uri="6e885939-9820-45fb-a397-3e3593c719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1289</TotalTime>
  <Words>518</Words>
  <Application>Microsoft Office PowerPoint</Application>
  <PresentationFormat>A4 (210 x 297 mm)</PresentationFormat>
  <Paragraphs>8</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Office-tema</vt:lpstr>
      <vt:lpstr>PowerPoint-presentasjon</vt:lpstr>
    </vt:vector>
  </TitlesOfParts>
  <Company>Fredrikstad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Pedersen Gry Elisabeth</dc:creator>
  <cp:lastModifiedBy>Liljedal Bjørg</cp:lastModifiedBy>
  <cp:revision>44</cp:revision>
  <cp:lastPrinted>2023-04-24T06:07:31Z</cp:lastPrinted>
  <dcterms:created xsi:type="dcterms:W3CDTF">2022-06-09T09:22:48Z</dcterms:created>
  <dcterms:modified xsi:type="dcterms:W3CDTF">2023-06-14T11:13:08Z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0x01010036CE1442D6FB944F88371599B2BC561F</vt:lpwstr>
  </property>
</Properties>
</file>